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21.png" ContentType="image/png"/>
  <Override PartName="/ppt/media/image7.wmf" ContentType="image/x-wmf"/>
  <Override PartName="/ppt/media/image11.png" ContentType="image/png"/>
  <Override PartName="/ppt/media/image8.png" ContentType="image/png"/>
  <Override PartName="/ppt/media/image23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24.wmf" ContentType="image/x-wmf"/>
  <Override PartName="/ppt/media/image25.wmf" ContentType="image/x-wmf"/>
  <Override PartName="/ppt/media/image15.png" ContentType="image/png"/>
  <Override PartName="/ppt/media/image30.png" ContentType="image/png"/>
  <Override PartName="/ppt/media/image16.png" ContentType="image/png"/>
  <Override PartName="/ppt/media/image31.png" ContentType="image/png"/>
  <Override PartName="/ppt/media/image26.png" ContentType="image/png"/>
  <Override PartName="/ppt/media/image17.png" ContentType="image/png"/>
  <Override PartName="/ppt/media/image32.png" ContentType="image/png"/>
  <Override PartName="/ppt/media/image27.png" ContentType="image/png"/>
  <Override PartName="/ppt/media/image18.png" ContentType="image/png"/>
  <Override PartName="/ppt/media/image33.png" ContentType="image/png"/>
  <Override PartName="/ppt/media/image28.png" ContentType="image/png"/>
  <Override PartName="/ppt/media/image19.png" ContentType="image/png"/>
  <Override PartName="/ppt/media/image34.png" ContentType="image/png"/>
  <Override PartName="/ppt/media/image10.png" ContentType="image/png"/>
  <Override PartName="/ppt/media/image29.png" ContentType="image/png"/>
  <Override PartName="/ppt/media/image35.png" ContentType="image/pn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2560" cy="41004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2560" cy="269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160" cy="25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twitter.com/LeNematode" TargetMode="External"/><Relationship Id="rId3" Type="http://schemas.openxmlformats.org/officeDocument/2006/relationships/image" Target="../media/image34.png"/><Relationship Id="rId4" Type="http://schemas.openxmlformats.org/officeDocument/2006/relationships/hyperlink" Target="https://rekyt.github.io/" TargetMode="External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85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388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0400" cy="469080"/>
            <a:chOff x="2608200" y="4532040"/>
            <a:chExt cx="1670400" cy="46908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4560" cy="469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660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3720" cy="505800"/>
            <a:chOff x="4532760" y="4513680"/>
            <a:chExt cx="2223720" cy="50580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5800" cy="50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2480" cy="24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2560" cy="3672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8480" cy="78984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240" cy="12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liennummernplatzhalter 1_3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491E264-6F12-4347-B530-71C0A40D575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3" name="Textplatzhalter 2_3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Perspectives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486000" y="1009440"/>
            <a:ext cx="6659640" cy="283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Identify</a:t>
            </a:r>
            <a:r>
              <a:rPr b="0" lang="en-US" sz="1400" spc="-1" strike="noStrike">
                <a:latin typeface="Verdana"/>
              </a:rPr>
              <a:t> the </a:t>
            </a:r>
            <a:r>
              <a:rPr b="1" lang="en-US" sz="1400" spc="-1" strike="noStrike">
                <a:latin typeface="Verdana"/>
              </a:rPr>
              <a:t>drivers of trait knowledge</a:t>
            </a:r>
            <a:r>
              <a:rPr b="0" lang="en-US" sz="1400" spc="-1" strike="noStrike">
                <a:latin typeface="Verdana"/>
              </a:rPr>
              <a:t> in alien species</a:t>
            </a:r>
            <a:br/>
            <a:r>
              <a:rPr b="0" lang="en-US" sz="1400" spc="-1" strike="noStrike">
                <a:latin typeface="Verdana"/>
              </a:rPr>
              <a:t>(range size, country of origin, growth form, invasiveness, etc.)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Analyze</a:t>
            </a:r>
            <a:r>
              <a:rPr b="0" lang="en-US" sz="1400" spc="-1" strike="noStrike">
                <a:latin typeface="Verdana"/>
              </a:rPr>
              <a:t> amount of </a:t>
            </a:r>
            <a:r>
              <a:rPr b="1" lang="en-US" sz="1400" spc="-1" strike="noStrike">
                <a:latin typeface="Verdana"/>
              </a:rPr>
              <a:t>geolocated</a:t>
            </a:r>
            <a:r>
              <a:rPr b="0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latin typeface="Verdana"/>
              </a:rPr>
              <a:t>information</a:t>
            </a:r>
            <a:r>
              <a:rPr b="0" lang="en-US" sz="1400" spc="-1" strike="noStrike">
                <a:latin typeface="Verdana"/>
              </a:rPr>
              <a:t> (</a:t>
            </a:r>
            <a:r>
              <a:rPr b="1" lang="en-US" sz="1400" spc="-1" strike="noStrike">
                <a:latin typeface="Verdana"/>
              </a:rPr>
              <a:t>trait provenance</a:t>
            </a:r>
            <a:r>
              <a:rPr b="0" lang="en-US" sz="1400" spc="-1" strike="noStrike">
                <a:latin typeface="Verdana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Prioritize</a:t>
            </a:r>
            <a:r>
              <a:rPr b="0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latin typeface="Verdana"/>
              </a:rPr>
              <a:t>species</a:t>
            </a:r>
            <a:r>
              <a:rPr b="0" lang="en-US" sz="1400" spc="-1" strike="noStrike">
                <a:latin typeface="Verdana"/>
              </a:rPr>
              <a:t>/</a:t>
            </a:r>
            <a:r>
              <a:rPr b="1" lang="en-US" sz="1400" spc="-1" strike="noStrike">
                <a:latin typeface="Verdana"/>
              </a:rPr>
              <a:t>regions</a:t>
            </a:r>
            <a:r>
              <a:rPr b="0" lang="en-US" sz="1400" spc="-1" strike="noStrike">
                <a:latin typeface="Verdana"/>
              </a:rPr>
              <a:t>/</a:t>
            </a:r>
            <a:r>
              <a:rPr b="1" lang="en-US" sz="1400" spc="-1" strike="noStrike">
                <a:latin typeface="Verdana"/>
              </a:rPr>
              <a:t>traits</a:t>
            </a:r>
            <a:r>
              <a:rPr b="0" lang="en-US" sz="1400" spc="-1" strike="noStrike">
                <a:latin typeface="Verdana"/>
              </a:rPr>
              <a:t> on which to close the gaps</a:t>
            </a:r>
            <a:br/>
            <a:r>
              <a:rPr b="0" lang="en-US" sz="1400" spc="-1" strike="noStrike">
                <a:latin typeface="Verdana"/>
              </a:rPr>
              <a:t>→ costs, heavily invaded region, easy to “close” region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6822360" y="576000"/>
            <a:ext cx="2105280" cy="1381680"/>
          </a:xfrm>
          <a:prstGeom prst="rect">
            <a:avLst/>
          </a:prstGeom>
          <a:ln w="0">
            <a:noFill/>
          </a:ln>
        </p:spPr>
      </p:pic>
      <p:sp>
        <p:nvSpPr>
          <p:cNvPr id="216" name="TextBox 8"/>
          <p:cNvSpPr/>
          <p:nvPr/>
        </p:nvSpPr>
        <p:spPr>
          <a:xfrm rot="15000">
            <a:off x="6624720" y="1924560"/>
            <a:ext cx="215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Etard et al.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6840000" y="2572560"/>
            <a:ext cx="1770480" cy="156708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0"/>
          <p:cNvSpPr/>
          <p:nvPr/>
        </p:nvSpPr>
        <p:spPr>
          <a:xfrm rot="15000">
            <a:off x="6624720" y="4156560"/>
            <a:ext cx="215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Laughlin 2014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liennummernplatzhalter 1_4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8BB1BF7-3F30-4EA4-99F2-163802E0273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0" name="Textplatzhalter 2_5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5760000" y="3295800"/>
            <a:ext cx="3059640" cy="73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Verdana"/>
              </a:rPr>
              <a:t>Recent Examples</a:t>
            </a:r>
            <a:br/>
            <a:r>
              <a:rPr b="1" lang="en-US" sz="1400" spc="-1" strike="noStrike">
                <a:latin typeface="Verdana"/>
              </a:rPr>
              <a:t>LT-Brazil</a:t>
            </a:r>
            <a:r>
              <a:rPr b="0" lang="en-US" sz="1400" spc="-1" strike="noStrike">
                <a:latin typeface="Verdana"/>
              </a:rPr>
              <a:t> (Mariano et al. 2021) </a:t>
            </a:r>
            <a:r>
              <a:rPr b="1" lang="en-US" sz="1400" spc="-1" strike="noStrike">
                <a:latin typeface="Verdana"/>
              </a:rPr>
              <a:t>FunAndes </a:t>
            </a:r>
            <a:r>
              <a:rPr b="0" lang="en-US" sz="1400" spc="-1" strike="noStrike">
                <a:latin typeface="Verdana"/>
              </a:rPr>
              <a:t>(Baez et al. 2022)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2" name=""/>
          <p:cNvGrpSpPr/>
          <p:nvPr/>
        </p:nvGrpSpPr>
        <p:grpSpPr>
          <a:xfrm>
            <a:off x="810000" y="972360"/>
            <a:ext cx="2213640" cy="2735280"/>
            <a:chOff x="810000" y="972360"/>
            <a:chExt cx="2213640" cy="2735280"/>
          </a:xfrm>
        </p:grpSpPr>
        <p:sp>
          <p:nvSpPr>
            <p:cNvPr id="223" name=""/>
            <p:cNvSpPr/>
            <p:nvPr/>
          </p:nvSpPr>
          <p:spPr>
            <a:xfrm>
              <a:off x="810000" y="972360"/>
              <a:ext cx="1979640" cy="73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latin typeface="Verdana"/>
                </a:rPr>
                <a:t>Scientific Literature (+</a:t>
              </a:r>
              <a:r>
                <a:rPr b="1" lang="en-US" sz="1400" spc="-1" strike="noStrike">
                  <a:latin typeface="Verdana"/>
                </a:rPr>
                <a:t>Floras</a:t>
              </a:r>
              <a:r>
                <a:rPr b="0" lang="en-US" sz="1400" spc="-1" strike="noStrike">
                  <a:latin typeface="Verdana"/>
                </a:rPr>
                <a:t>?)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4" name="" descr=""/>
            <p:cNvPicPr/>
            <p:nvPr/>
          </p:nvPicPr>
          <p:blipFill>
            <a:blip r:embed="rId1">
              <a:lum bright="13000"/>
            </a:blip>
            <a:srcRect l="11238" t="0" r="8269" b="19515"/>
            <a:stretch/>
          </p:blipFill>
          <p:spPr>
            <a:xfrm>
              <a:off x="864000" y="1548360"/>
              <a:ext cx="2159640" cy="2159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5" name=""/>
          <p:cNvGrpSpPr/>
          <p:nvPr/>
        </p:nvGrpSpPr>
        <p:grpSpPr>
          <a:xfrm>
            <a:off x="6030000" y="1043640"/>
            <a:ext cx="2519640" cy="2195640"/>
            <a:chOff x="6030000" y="1043640"/>
            <a:chExt cx="2519640" cy="2195640"/>
          </a:xfrm>
        </p:grpSpPr>
        <p:sp>
          <p:nvSpPr>
            <p:cNvPr id="226" name=""/>
            <p:cNvSpPr/>
            <p:nvPr/>
          </p:nvSpPr>
          <p:spPr>
            <a:xfrm>
              <a:off x="6030000" y="1043640"/>
              <a:ext cx="251964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latin typeface="Verdana"/>
                </a:rPr>
                <a:t>Call for data contributions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27" name="" descr=""/>
            <p:cNvPicPr/>
            <p:nvPr/>
          </p:nvPicPr>
          <p:blipFill>
            <a:blip r:embed="rId2">
              <a:lum bright="-25000"/>
            </a:blip>
            <a:stretch/>
          </p:blipFill>
          <p:spPr>
            <a:xfrm flipH="1">
              <a:off x="6300360" y="1371240"/>
              <a:ext cx="1979640" cy="1868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8" name=""/>
          <p:cNvGrpSpPr/>
          <p:nvPr/>
        </p:nvGrpSpPr>
        <p:grpSpPr>
          <a:xfrm>
            <a:off x="3484080" y="972000"/>
            <a:ext cx="2221920" cy="2735280"/>
            <a:chOff x="3484080" y="972000"/>
            <a:chExt cx="2221920" cy="2735280"/>
          </a:xfrm>
        </p:grpSpPr>
        <p:sp>
          <p:nvSpPr>
            <p:cNvPr id="229" name=""/>
            <p:cNvSpPr/>
            <p:nvPr/>
          </p:nvSpPr>
          <p:spPr>
            <a:xfrm>
              <a:off x="3484080" y="972000"/>
              <a:ext cx="2221920" cy="51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latin typeface="Verdana"/>
                </a:rPr>
                <a:t>Distributed Field Campaign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0" name="" descr=""/>
            <p:cNvPicPr/>
            <p:nvPr/>
          </p:nvPicPr>
          <p:blipFill>
            <a:blip r:embed="rId3"/>
            <a:srcRect l="12035" t="0" r="12035" b="21762"/>
            <a:stretch/>
          </p:blipFill>
          <p:spPr>
            <a:xfrm>
              <a:off x="3512520" y="1523880"/>
              <a:ext cx="2118960" cy="2183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1" name=""/>
          <p:cNvSpPr/>
          <p:nvPr/>
        </p:nvSpPr>
        <p:spPr>
          <a:xfrm>
            <a:off x="583560" y="4104000"/>
            <a:ext cx="79768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a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coordinated global effort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 close the trait gaps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platzhalter 1"/>
          <p:cNvSpPr/>
          <p:nvPr/>
        </p:nvSpPr>
        <p:spPr>
          <a:xfrm>
            <a:off x="1224000" y="3116160"/>
            <a:ext cx="68385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platzhalter 2"/>
          <p:cNvSpPr/>
          <p:nvPr/>
        </p:nvSpPr>
        <p:spPr>
          <a:xfrm>
            <a:off x="1224000" y="1890360"/>
            <a:ext cx="683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Foliennummernplatzhalter 3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53431D8-C2AB-401A-BD9B-62FE2EDF350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grpSp>
        <p:nvGrpSpPr>
          <p:cNvPr id="235" name=""/>
          <p:cNvGrpSpPr/>
          <p:nvPr/>
        </p:nvGrpSpPr>
        <p:grpSpPr>
          <a:xfrm>
            <a:off x="779760" y="121680"/>
            <a:ext cx="7584480" cy="505800"/>
            <a:chOff x="779760" y="121680"/>
            <a:chExt cx="7584480" cy="505800"/>
          </a:xfrm>
        </p:grpSpPr>
        <p:grpSp>
          <p:nvGrpSpPr>
            <p:cNvPr id="236" name=""/>
            <p:cNvGrpSpPr/>
            <p:nvPr/>
          </p:nvGrpSpPr>
          <p:grpSpPr>
            <a:xfrm>
              <a:off x="3506040" y="140040"/>
              <a:ext cx="1670400" cy="469080"/>
              <a:chOff x="3506040" y="140040"/>
              <a:chExt cx="1670400" cy="469080"/>
            </a:xfrm>
          </p:grpSpPr>
          <p:pic>
            <p:nvPicPr>
              <p:cNvPr id="237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06040" y="140040"/>
                <a:ext cx="574560" cy="469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8" name=""/>
              <p:cNvSpPr/>
              <p:nvPr/>
            </p:nvSpPr>
            <p:spPr>
              <a:xfrm>
                <a:off x="4029840" y="249840"/>
                <a:ext cx="1146600" cy="249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2"/>
                  </a:rPr>
                  <a:t>@LeNematode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grpSp>
          <p:nvGrpSpPr>
            <p:cNvPr id="239" name=""/>
            <p:cNvGrpSpPr/>
            <p:nvPr/>
          </p:nvGrpSpPr>
          <p:grpSpPr>
            <a:xfrm>
              <a:off x="6140520" y="121680"/>
              <a:ext cx="2223720" cy="505800"/>
              <a:chOff x="6140520" y="121680"/>
              <a:chExt cx="2223720" cy="505800"/>
            </a:xfrm>
          </p:grpSpPr>
          <p:pic>
            <p:nvPicPr>
              <p:cNvPr id="240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140520" y="121680"/>
                <a:ext cx="505800" cy="5058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1" name=""/>
              <p:cNvSpPr/>
              <p:nvPr/>
            </p:nvSpPr>
            <p:spPr>
              <a:xfrm>
                <a:off x="6611760" y="249840"/>
                <a:ext cx="1752480" cy="249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4"/>
                  </a:rPr>
                  <a:t>https://rekyt.github.io/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pic>
          <p:nvPicPr>
            <p:cNvPr id="242" name="" descr=""/>
            <p:cNvPicPr/>
            <p:nvPr/>
          </p:nvPicPr>
          <p:blipFill>
            <a:blip r:embed="rId5"/>
            <a:stretch/>
          </p:blipFill>
          <p:spPr>
            <a:xfrm>
              <a:off x="779760" y="190800"/>
              <a:ext cx="1762560" cy="367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3" name=""/>
          <p:cNvSpPr/>
          <p:nvPr/>
        </p:nvSpPr>
        <p:spPr>
          <a:xfrm>
            <a:off x="2052000" y="2295720"/>
            <a:ext cx="5039640" cy="5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ffffff"/>
                </a:solidFill>
                <a:latin typeface="Verdana"/>
              </a:rPr>
              <a:t>Thank you!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4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6541EBB-DCAE-4F79-893E-A1C618FFEE3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1" name="Textplatzhalter 2_ 4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Invasion Community Ecology?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013760" y="1371240"/>
            <a:ext cx="2797200" cy="23785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"/>
          <p:cNvSpPr/>
          <p:nvPr/>
        </p:nvSpPr>
        <p:spPr>
          <a:xfrm rot="15000">
            <a:off x="540360" y="1015920"/>
            <a:ext cx="370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 rot="15000">
            <a:off x="4859280" y="907920"/>
            <a:ext cx="3707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focuses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on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multiple species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together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TextBox 3"/>
          <p:cNvSpPr/>
          <p:nvPr/>
        </p:nvSpPr>
        <p:spPr>
          <a:xfrm rot="15000">
            <a:off x="540360" y="3859920"/>
            <a:ext cx="370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Díaz et al. 2016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rcRect l="0" t="0" r="46452" b="0"/>
          <a:stretch/>
        </p:blipFill>
        <p:spPr>
          <a:xfrm>
            <a:off x="5247360" y="1628640"/>
            <a:ext cx="2852280" cy="1899000"/>
          </a:xfrm>
          <a:prstGeom prst="rect">
            <a:avLst/>
          </a:prstGeom>
          <a:ln w="0">
            <a:noFill/>
          </a:ln>
        </p:spPr>
      </p:pic>
      <p:sp>
        <p:nvSpPr>
          <p:cNvPr id="137" name="TextBox 4"/>
          <p:cNvSpPr/>
          <p:nvPr/>
        </p:nvSpPr>
        <p:spPr>
          <a:xfrm rot="15000">
            <a:off x="4860360" y="3859920"/>
            <a:ext cx="370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8" name="TextBox 5"/>
          <p:cNvSpPr/>
          <p:nvPr/>
        </p:nvSpPr>
        <p:spPr>
          <a:xfrm rot="15000">
            <a:off x="792000" y="4393800"/>
            <a:ext cx="78480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Study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assembly processes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of alien species using 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liennummernplatzhalter 1_ 1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363B8C6-B33C-477D-933F-2DD25B59573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0" name="Textplatzhalter 2_ 1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problem...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xtBox 9"/>
          <p:cNvSpPr/>
          <p:nvPr/>
        </p:nvSpPr>
        <p:spPr>
          <a:xfrm rot="15000">
            <a:off x="539280" y="1249920"/>
            <a:ext cx="5220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Wanted to study the “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Biotic Resistance Hypothesis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” globally in the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Tropics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with a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lens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583560" y="4068000"/>
            <a:ext cx="7976880" cy="53928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43" name="Group 4"/>
          <p:cNvGrpSpPr/>
          <p:nvPr/>
        </p:nvGrpSpPr>
        <p:grpSpPr>
          <a:xfrm>
            <a:off x="6012000" y="376560"/>
            <a:ext cx="2458800" cy="1963080"/>
            <a:chOff x="6012000" y="376560"/>
            <a:chExt cx="2458800" cy="1963080"/>
          </a:xfrm>
        </p:grpSpPr>
        <p:sp>
          <p:nvSpPr>
            <p:cNvPr id="144" name="CustomShape 5_ 1"/>
            <p:cNvSpPr/>
            <p:nvPr/>
          </p:nvSpPr>
          <p:spPr>
            <a:xfrm>
              <a:off x="6012000" y="376560"/>
              <a:ext cx="2458800" cy="23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2880" bIns="18288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45" name="Picture 7_ 1" descr=""/>
            <p:cNvPicPr/>
            <p:nvPr/>
          </p:nvPicPr>
          <p:blipFill>
            <a:blip r:embed="rId1"/>
            <a:stretch/>
          </p:blipFill>
          <p:spPr>
            <a:xfrm>
              <a:off x="6302520" y="688680"/>
              <a:ext cx="2121120" cy="1650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6" name="TextBox 6"/>
          <p:cNvSpPr/>
          <p:nvPr/>
        </p:nvSpPr>
        <p:spPr>
          <a:xfrm rot="15000">
            <a:off x="3167640" y="2786040"/>
            <a:ext cx="39978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Huge gaps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in trait data for alien species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00480" y="2088000"/>
            <a:ext cx="2333520" cy="15562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7"/>
          <p:cNvSpPr/>
          <p:nvPr/>
        </p:nvSpPr>
        <p:spPr>
          <a:xfrm rot="15000">
            <a:off x="687600" y="3568680"/>
            <a:ext cx="215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Cornwell et al.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oliennummernplatzhalter 1_0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776006E-E080-4DE1-B3BA-9780F715728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0" name="Textplatzhalter 2_2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51" name=""/>
          <p:cNvGrpSpPr/>
          <p:nvPr/>
        </p:nvGrpSpPr>
        <p:grpSpPr>
          <a:xfrm>
            <a:off x="874800" y="1476000"/>
            <a:ext cx="2148480" cy="1315440"/>
            <a:chOff x="874800" y="1476000"/>
            <a:chExt cx="2148480" cy="1315440"/>
          </a:xfrm>
        </p:grpSpPr>
        <p:sp>
          <p:nvSpPr>
            <p:cNvPr id="152" name=""/>
            <p:cNvSpPr/>
            <p:nvPr/>
          </p:nvSpPr>
          <p:spPr>
            <a:xfrm>
              <a:off x="941400" y="1476000"/>
              <a:ext cx="201492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/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53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8480" cy="789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4" name=""/>
          <p:cNvGrpSpPr/>
          <p:nvPr/>
        </p:nvGrpSpPr>
        <p:grpSpPr>
          <a:xfrm>
            <a:off x="5215320" y="1022760"/>
            <a:ext cx="3032280" cy="2031840"/>
            <a:chOff x="5215320" y="1022760"/>
            <a:chExt cx="3032280" cy="2031840"/>
          </a:xfrm>
        </p:grpSpPr>
        <p:grpSp>
          <p:nvGrpSpPr>
            <p:cNvPr id="155" name=""/>
            <p:cNvGrpSpPr/>
            <p:nvPr/>
          </p:nvGrpSpPr>
          <p:grpSpPr>
            <a:xfrm>
              <a:off x="5215320" y="1368000"/>
              <a:ext cx="3032280" cy="1686600"/>
              <a:chOff x="5215320" y="1368000"/>
              <a:chExt cx="3032280" cy="1686600"/>
            </a:xfrm>
          </p:grpSpPr>
          <p:pic>
            <p:nvPicPr>
              <p:cNvPr id="156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4400" cy="453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7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080" cy="970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8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59640" cy="493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080" cy="4860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0" name=""/>
            <p:cNvSpPr/>
            <p:nvPr/>
          </p:nvSpPr>
          <p:spPr>
            <a:xfrm>
              <a:off x="5816520" y="1022760"/>
              <a:ext cx="2050920" cy="36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61" name=""/>
          <p:cNvSpPr/>
          <p:nvPr/>
        </p:nvSpPr>
        <p:spPr>
          <a:xfrm>
            <a:off x="3618000" y="2000880"/>
            <a:ext cx="862920" cy="286920"/>
          </a:xfrm>
          <a:custGeom>
            <a:avLst/>
            <a:gdLst/>
            <a:ahLst/>
            <a:rect l="l" t="t" r="r" b="b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1224360" y="4028400"/>
            <a:ext cx="669492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16 538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/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15 490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1323000" y="3296880"/>
            <a:ext cx="649692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oliennummernplatzhalter 1_ 2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5082A04-C1CB-4A3C-A29A-59EF6416986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5" name="Textplatzhalter 2_ 2"/>
          <p:cNvSpPr/>
          <p:nvPr/>
        </p:nvSpPr>
        <p:spPr>
          <a:xfrm>
            <a:off x="539640" y="376200"/>
            <a:ext cx="82440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2142000" y="863640"/>
            <a:ext cx="4859280" cy="2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15,459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370880" y="1423080"/>
            <a:ext cx="64011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470880" y="2062080"/>
            <a:ext cx="25164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620880" y="2062080"/>
            <a:ext cx="222840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6482880" y="2081520"/>
            <a:ext cx="215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2520" cy="1685520"/>
          </a:xfrm>
          <a:prstGeom prst="rect">
            <a:avLst/>
          </a:prstGeom>
          <a:ln w="0">
            <a:noFill/>
          </a:ln>
        </p:spPr>
      </p:pic>
      <p:grpSp>
        <p:nvGrpSpPr>
          <p:cNvPr id="172" name=""/>
          <p:cNvGrpSpPr/>
          <p:nvPr/>
        </p:nvGrpSpPr>
        <p:grpSpPr>
          <a:xfrm>
            <a:off x="601920" y="2864160"/>
            <a:ext cx="2404800" cy="1779120"/>
            <a:chOff x="601920" y="2864160"/>
            <a:chExt cx="2404800" cy="1779120"/>
          </a:xfrm>
        </p:grpSpPr>
        <p:sp>
          <p:nvSpPr>
            <p:cNvPr id="173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"/>
            <p:cNvSpPr/>
            <p:nvPr/>
          </p:nvSpPr>
          <p:spPr>
            <a:xfrm>
              <a:off x="2218320" y="3853080"/>
              <a:ext cx="788400" cy="32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1154880" y="2864160"/>
              <a:ext cx="932400" cy="35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/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601920" y="4177080"/>
              <a:ext cx="788400" cy="46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79" name=""/>
          <p:cNvGrpSpPr/>
          <p:nvPr/>
        </p:nvGrpSpPr>
        <p:grpSpPr>
          <a:xfrm>
            <a:off x="6424560" y="2925000"/>
            <a:ext cx="2394720" cy="1428120"/>
            <a:chOff x="6424560" y="2925000"/>
            <a:chExt cx="2394720" cy="1428120"/>
          </a:xfrm>
        </p:grpSpPr>
        <p:pic>
          <p:nvPicPr>
            <p:cNvPr id="180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9520" cy="1428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"/>
            <p:cNvSpPr/>
            <p:nvPr/>
          </p:nvSpPr>
          <p:spPr>
            <a:xfrm>
              <a:off x="6424560" y="2961000"/>
              <a:ext cx="810720" cy="3589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9280" cy="421596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056040" y="1080000"/>
            <a:ext cx="3547440" cy="3554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oliennummernplatzhalter 1_5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86A663B-D871-48FD-BEE8-8FFEE7A7AC9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5" name="Textplatzhalter 2_6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3060000" y="720000"/>
            <a:ext cx="3547440" cy="3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rot="5400000">
            <a:off x="1051560" y="2620080"/>
            <a:ext cx="3547440" cy="46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 rot="10800000">
            <a:off x="3056760" y="4628520"/>
            <a:ext cx="3547440" cy="46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816000" y="1800000"/>
            <a:ext cx="21592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3492000" y="1338840"/>
            <a:ext cx="269928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liennummernplatzhalter 1_7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92634B9-E4B5-4C8C-A8E0-9AD3AF7B3DF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480000" y="612000"/>
            <a:ext cx="26989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6480000" y="1558080"/>
            <a:ext cx="26989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480000" y="2504160"/>
            <a:ext cx="269892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480000" y="3636720"/>
            <a:ext cx="269892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19800" cy="486540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1944000" y="626760"/>
            <a:ext cx="4535280" cy="4079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195480" y="720000"/>
            <a:ext cx="1747800" cy="395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1800000" y="4680000"/>
            <a:ext cx="4679280" cy="390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1800000" y="484200"/>
            <a:ext cx="4679280" cy="141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liennummernplatzhalter 1_8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AF1CD82-5B2C-484D-9B9C-0674A3091A7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2" name="Textplatzhalter 2_8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8040" cy="36543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080000" y="1319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4500000" y="1319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4500000" y="2867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1080000" y="2867760"/>
            <a:ext cx="3419640" cy="15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liennummernplatzhalter 1_ 3"/>
          <p:cNvSpPr/>
          <p:nvPr/>
        </p:nvSpPr>
        <p:spPr>
          <a:xfrm>
            <a:off x="7560000" y="4680000"/>
            <a:ext cx="119844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7C47E1D-02EB-47EF-9EFF-A5B9CC36DE6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9" name="Textplatzhalter 2_ 3"/>
          <p:cNvSpPr/>
          <p:nvPr/>
        </p:nvSpPr>
        <p:spPr>
          <a:xfrm>
            <a:off x="539640" y="376200"/>
            <a:ext cx="8244000" cy="5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41640" y="726480"/>
            <a:ext cx="8460360" cy="424080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4536000" y="726480"/>
            <a:ext cx="4175280" cy="4108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Application>LibreOffice/7.1.4.2$MacOSX_X86_64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2022-09-11T16:38:29Z</dcterms:modified>
  <cp:revision>63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